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9" r:id="rId4"/>
    <p:sldId id="282" r:id="rId5"/>
    <p:sldId id="260" r:id="rId6"/>
    <p:sldId id="263" r:id="rId7"/>
    <p:sldId id="265" r:id="rId8"/>
    <p:sldId id="283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1236C-2358-47D1-9E06-8B88BDE34AD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753D-3DED-4868-871C-B0BDDC00D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3BA439-4081-4719-B9B4-FC58997712D5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549C90-E9A3-4C56-A65D-A1CF3A9C4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Pictures\с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384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Admin\Pictures\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2952328" cy="4331568"/>
          </a:xfrm>
          <a:prstGeom prst="rect">
            <a:avLst/>
          </a:prstGeom>
          <a:noFill/>
        </p:spPr>
      </p:pic>
      <p:pic>
        <p:nvPicPr>
          <p:cNvPr id="4099" name="Picture 3" descr="C:\Users\Admin\Pictures\с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309634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Pictures\физ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Упр.163 стр. 104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Береза ,ветер, деревня, тетрадь. </a:t>
            </a:r>
          </a:p>
          <a:p>
            <a:r>
              <a:rPr lang="ru-RU" dirty="0" smtClean="0"/>
              <a:t>2. Молоко, одежда, посуда, яблоко.</a:t>
            </a:r>
          </a:p>
          <a:p>
            <a:r>
              <a:rPr lang="ru-RU" dirty="0" smtClean="0"/>
              <a:t>3. Капуста, карандаш, работа, сахар.</a:t>
            </a:r>
          </a:p>
          <a:p>
            <a:r>
              <a:rPr lang="ru-RU" dirty="0" smtClean="0"/>
              <a:t>4.Заяц, лягушка, язык, январь.</a:t>
            </a:r>
            <a:endParaRPr lang="ru-RU" dirty="0"/>
          </a:p>
        </p:txBody>
      </p:sp>
      <p:pic>
        <p:nvPicPr>
          <p:cNvPr id="4" name="Picture 4" descr="C:\Documents and Settings\учитель\Мои документы\Мои рисунки\1bada0379d7ea1bb7c894d4297ec6f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8440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Упр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164 стр.104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Земляника.</a:t>
            </a:r>
          </a:p>
          <a:p>
            <a:r>
              <a:rPr lang="ru-RU" sz="4000" dirty="0" smtClean="0"/>
              <a:t>2. Языках, ягоды, земляника.</a:t>
            </a:r>
            <a:endParaRPr lang="ru-RU" sz="4000" dirty="0"/>
          </a:p>
        </p:txBody>
      </p:sp>
      <p:pic>
        <p:nvPicPr>
          <p:cNvPr id="4" name="Picture 4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14" y="2996952"/>
            <a:ext cx="4461921" cy="32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Черника - небольшой кустарничек с вкусными черными ягодами (отсюда и название, так как ягоды пачкают, «чернят» руки), часто встречается в еловом лесу.</a:t>
            </a:r>
            <a:endParaRPr lang="ru-RU" sz="2400" dirty="0"/>
          </a:p>
        </p:txBody>
      </p:sp>
      <p:pic>
        <p:nvPicPr>
          <p:cNvPr id="5122" name="Picture 2" descr="C:\Users\Admin\Pictures\ч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9847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г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84887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Pictures\к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77686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Упр.165 стр.105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14" y="1447800"/>
            <a:ext cx="44619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Упр.166 стр.105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14" y="1447800"/>
            <a:ext cx="44619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642350" cy="1447800"/>
          </a:xfrm>
        </p:spPr>
        <p:txBody>
          <a:bodyPr/>
          <a:lstStyle/>
          <a:p>
            <a:pPr eaLnBrk="1" hangingPunct="1"/>
            <a:endParaRPr lang="ru-RU" altLang="ru-RU" sz="4000" b="1" i="1" dirty="0" smtClean="0"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2657"/>
            <a:ext cx="6769100" cy="151216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400" i="1" dirty="0" smtClean="0">
                <a:solidFill>
                  <a:srgbClr val="0066FF"/>
                </a:solidFill>
                <a:latin typeface="Bookman Old Style" pitchFamily="18" charset="0"/>
              </a:rPr>
              <a:t>     Чистописание.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9138" y="1772817"/>
            <a:ext cx="817334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а,е,о,и</a:t>
            </a:r>
            <a:endParaRPr lang="ru-RU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</a:t>
            </a:r>
            <a:r>
              <a:rPr lang="ru-RU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Аа</a:t>
            </a: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ее </a:t>
            </a:r>
            <a:r>
              <a:rPr lang="ru-RU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ии</a:t>
            </a: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6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оо</a:t>
            </a:r>
            <a:endParaRPr lang="ru-RU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40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4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</a:t>
            </a:r>
            <a:endParaRPr lang="ru-RU" sz="4000" i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9" name="Picture 5" descr="ost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1585442" cy="28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Pictures\бу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«Топ-хлоп».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Береза, часы, земляника, плоты, малина,  капуста, гора, лягушка, звезда, лесной.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064500" cy="78422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9900FF"/>
                </a:solidFill>
              </a:rPr>
              <a:t>                 Домашнее задание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781300"/>
            <a:ext cx="8229600" cy="2324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dirty="0" smtClean="0">
                <a:solidFill>
                  <a:srgbClr val="008080"/>
                </a:solidFill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dirty="0" smtClean="0">
                <a:solidFill>
                  <a:srgbClr val="008080"/>
                </a:solidFill>
              </a:rPr>
              <a:t>                           Упр.90,упр.91 р.т. стр. 42</a:t>
            </a:r>
          </a:p>
        </p:txBody>
      </p:sp>
      <p:pic>
        <p:nvPicPr>
          <p:cNvPr id="22532" name="Picture 4" descr="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29718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5" descr="s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692696"/>
            <a:ext cx="3184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6" descr="1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93642E-7 L 0.88194 -0.4508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Девочка, ворона, карандаш, ученик, пенал, пальто, медведь </a:t>
            </a:r>
            <a:endParaRPr lang="ru-RU" sz="4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" name="Picture 4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7"/>
            <a:ext cx="3444379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</a:rPr>
              <a:t>Карточка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dirty="0" err="1" smtClean="0">
                <a:latin typeface="Times New Roman" pitchFamily="18" charset="0"/>
              </a:rPr>
              <a:t>Цв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smtClean="0">
                <a:latin typeface="Times New Roman" pitchFamily="18" charset="0"/>
              </a:rPr>
              <a:t>ты - цв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е</a:t>
            </a:r>
            <a:r>
              <a:rPr lang="ru-RU" altLang="ru-RU" sz="4000" dirty="0" smtClean="0">
                <a:latin typeface="Times New Roman" pitchFamily="18" charset="0"/>
              </a:rPr>
              <a:t>т</a:t>
            </a:r>
          </a:p>
          <a:p>
            <a:pPr eaLnBrk="1" hangingPunct="1">
              <a:buFontTx/>
              <a:buNone/>
            </a:pPr>
            <a:r>
              <a:rPr lang="ru-RU" altLang="ru-RU" sz="4000" dirty="0" err="1" smtClean="0">
                <a:latin typeface="Times New Roman" pitchFamily="18" charset="0"/>
              </a:rPr>
              <a:t>Сп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smtClean="0">
                <a:latin typeface="Times New Roman" pitchFamily="18" charset="0"/>
              </a:rPr>
              <a:t>на -  сп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и</a:t>
            </a:r>
            <a:r>
              <a:rPr lang="ru-RU" altLang="ru-RU" sz="4000" dirty="0" smtClean="0">
                <a:latin typeface="Times New Roman" pitchFamily="18" charset="0"/>
              </a:rPr>
              <a:t>ны</a:t>
            </a:r>
          </a:p>
          <a:p>
            <a:pPr eaLnBrk="1" hangingPunct="1">
              <a:buFontTx/>
              <a:buNone/>
            </a:pPr>
            <a:r>
              <a:rPr lang="ru-RU" altLang="ru-RU" sz="4000" dirty="0" smtClean="0">
                <a:latin typeface="Times New Roman" pitchFamily="18" charset="0"/>
              </a:rPr>
              <a:t>Сл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err="1" smtClean="0">
                <a:latin typeface="Times New Roman" pitchFamily="18" charset="0"/>
              </a:rPr>
              <a:t>ны</a:t>
            </a:r>
            <a:r>
              <a:rPr lang="ru-RU" altLang="ru-RU" sz="4000" dirty="0" smtClean="0">
                <a:latin typeface="Times New Roman" pitchFamily="18" charset="0"/>
              </a:rPr>
              <a:t> - сл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altLang="ru-RU" sz="4000" dirty="0" smtClean="0">
                <a:latin typeface="Times New Roman" pitchFamily="18" charset="0"/>
              </a:rPr>
              <a:t>н</a:t>
            </a:r>
          </a:p>
          <a:p>
            <a:pPr eaLnBrk="1" hangingPunct="1">
              <a:buFontTx/>
              <a:buNone/>
            </a:pPr>
            <a:r>
              <a:rPr lang="ru-RU" altLang="ru-RU" sz="4000" dirty="0" err="1" smtClean="0">
                <a:latin typeface="Times New Roman" pitchFamily="18" charset="0"/>
              </a:rPr>
              <a:t>Дв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err="1" smtClean="0">
                <a:latin typeface="Times New Roman" pitchFamily="18" charset="0"/>
              </a:rPr>
              <a:t>ры</a:t>
            </a:r>
            <a:r>
              <a:rPr lang="ru-RU" altLang="ru-RU" sz="4000" dirty="0" smtClean="0">
                <a:latin typeface="Times New Roman" pitchFamily="18" charset="0"/>
              </a:rPr>
              <a:t> - дв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о</a:t>
            </a:r>
            <a:r>
              <a:rPr lang="ru-RU" altLang="ru-RU" sz="4000" dirty="0" smtClean="0">
                <a:latin typeface="Times New Roman" pitchFamily="18" charset="0"/>
              </a:rPr>
              <a:t>р</a:t>
            </a:r>
          </a:p>
          <a:p>
            <a:pPr eaLnBrk="1" hangingPunct="1">
              <a:buFontTx/>
              <a:buNone/>
            </a:pPr>
            <a:r>
              <a:rPr lang="ru-RU" altLang="ru-RU" sz="4000" dirty="0" smtClean="0">
                <a:latin typeface="Times New Roman" pitchFamily="18" charset="0"/>
              </a:rPr>
              <a:t>Гр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err="1" smtClean="0">
                <a:latin typeface="Times New Roman" pitchFamily="18" charset="0"/>
              </a:rPr>
              <a:t>чи</a:t>
            </a:r>
            <a:r>
              <a:rPr lang="ru-RU" altLang="ru-RU" sz="4000" dirty="0" smtClean="0">
                <a:latin typeface="Times New Roman" pitchFamily="18" charset="0"/>
              </a:rPr>
              <a:t> - гр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ru-RU" altLang="ru-RU" sz="4000" dirty="0" smtClean="0">
                <a:latin typeface="Times New Roman" pitchFamily="18" charset="0"/>
              </a:rPr>
              <a:t>ч</a:t>
            </a:r>
          </a:p>
          <a:p>
            <a:pPr eaLnBrk="1" hangingPunct="1">
              <a:buFontTx/>
              <a:buNone/>
            </a:pPr>
            <a:r>
              <a:rPr lang="ru-RU" altLang="ru-RU" sz="4000" dirty="0" smtClean="0">
                <a:latin typeface="Times New Roman" pitchFamily="18" charset="0"/>
              </a:rPr>
              <a:t>Ст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..</a:t>
            </a:r>
            <a:r>
              <a:rPr lang="ru-RU" altLang="ru-RU" sz="4000" dirty="0" smtClean="0">
                <a:latin typeface="Times New Roman" pitchFamily="18" charset="0"/>
              </a:rPr>
              <a:t>на - ст</a:t>
            </a:r>
            <a:r>
              <a:rPr lang="ru-RU" altLang="ru-RU" sz="4000" dirty="0" smtClean="0">
                <a:solidFill>
                  <a:srgbClr val="0000FF"/>
                </a:solidFill>
                <a:latin typeface="Times New Roman" pitchFamily="18" charset="0"/>
              </a:rPr>
              <a:t>е</a:t>
            </a:r>
            <a:r>
              <a:rPr lang="ru-RU" altLang="ru-RU" sz="4000" dirty="0" smtClean="0">
                <a:latin typeface="Times New Roman" pitchFamily="18" charset="0"/>
              </a:rPr>
              <a:t>ны</a:t>
            </a: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flipH="1">
            <a:off x="1828800" y="1600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1905000" y="2286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H="1">
            <a:off x="1905000" y="2971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1905000" y="3810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905000" y="4495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H="1">
            <a:off x="17526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6" name="Picture 4" descr="C:\Documents and Settings\учитель\Мои документы\Мои рисунки\1bada0379d7ea1bb7c894d4297ec6f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648200"/>
            <a:ext cx="17859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Орфографическая 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 даче в л..су были  разные птицы: с..роки, стр..</a:t>
            </a:r>
            <a:r>
              <a:rPr lang="ru-RU" sz="4400" dirty="0" err="1" smtClean="0"/>
              <a:t>жи</a:t>
            </a:r>
            <a:r>
              <a:rPr lang="ru-RU" sz="4400" dirty="0" smtClean="0"/>
              <a:t>, в..</a:t>
            </a:r>
            <a:r>
              <a:rPr lang="ru-RU" sz="4400" dirty="0" err="1" smtClean="0"/>
              <a:t>робьи</a:t>
            </a:r>
            <a:r>
              <a:rPr lang="ru-RU" sz="4400" dirty="0" smtClean="0"/>
              <a:t> и гр..</a:t>
            </a:r>
            <a:r>
              <a:rPr lang="ru-RU" sz="4400" dirty="0" err="1" smtClean="0"/>
              <a:t>чи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4" name="Picture 5" descr="ost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789040"/>
            <a:ext cx="1657450" cy="29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90477"/>
            <a:ext cx="7201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Способы проверки</a:t>
            </a:r>
          </a:p>
        </p:txBody>
      </p:sp>
      <p:sp>
        <p:nvSpPr>
          <p:cNvPr id="5" name="Стрелка вправо 4"/>
          <p:cNvSpPr/>
          <p:nvPr/>
        </p:nvSpPr>
        <p:spPr>
          <a:xfrm rot="2358876">
            <a:off x="5643488" y="2827920"/>
            <a:ext cx="1729055" cy="82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032129">
            <a:off x="1759443" y="2975133"/>
            <a:ext cx="2245848" cy="66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4381507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Изменить форму слова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476758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Подобрать однокоренное слово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1333486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Проверяем ударением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5193"/>
            <a:ext cx="788668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  </a:t>
            </a:r>
            <a:r>
              <a:rPr lang="ru-RU" sz="4400" dirty="0" smtClean="0">
                <a:latin typeface="Arial Black" pitchFamily="34" charset="0"/>
              </a:rPr>
              <a:t>Научиться правильно писать слова с непроверяемой безударной  гласной в корне слова.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Упр.162 стр.103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814" y="1447800"/>
            <a:ext cx="44619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Pictures\с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239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Словарная работа</vt:lpstr>
      <vt:lpstr>Карточка  </vt:lpstr>
      <vt:lpstr>Орфографическая минутка</vt:lpstr>
      <vt:lpstr>Слайд 6</vt:lpstr>
      <vt:lpstr>Цель урока:</vt:lpstr>
      <vt:lpstr>Упр.162 стр.103</vt:lpstr>
      <vt:lpstr>Слайд 9</vt:lpstr>
      <vt:lpstr>Слайд 10</vt:lpstr>
      <vt:lpstr> </vt:lpstr>
      <vt:lpstr>Слайд 12</vt:lpstr>
      <vt:lpstr>Упр.163 стр. 104</vt:lpstr>
      <vt:lpstr>Упр 164 стр.104</vt:lpstr>
      <vt:lpstr>Черника - небольшой кустарничек с вкусными черными ягодами (отсюда и название, так как ягоды пачкают, «чернят» руки), часто встречается в еловом лесу.</vt:lpstr>
      <vt:lpstr>Слайд 16</vt:lpstr>
      <vt:lpstr>Слайд 17</vt:lpstr>
      <vt:lpstr>Упр.165 стр.105</vt:lpstr>
      <vt:lpstr>Упр.166 стр.105</vt:lpstr>
      <vt:lpstr>Слайд 20</vt:lpstr>
      <vt:lpstr>Игра «Топ-хлоп».</vt:lpstr>
      <vt:lpstr>                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21</cp:revision>
  <dcterms:created xsi:type="dcterms:W3CDTF">2017-11-19T19:21:50Z</dcterms:created>
  <dcterms:modified xsi:type="dcterms:W3CDTF">2017-11-19T22:31:10Z</dcterms:modified>
</cp:coreProperties>
</file>